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5FC2D-D128-45DF-9888-1A04D4A3903A}" v="19" dt="2021-03-25T17:26:36.367"/>
    <p1510:client id="{EAE1D7E8-E47B-453E-8643-C744D029124C}" v="11" dt="2021-03-25T17:39:16.1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EAE1D7E8-E47B-453E-8643-C744D029124C}"/>
    <pc:docChg chg="modSld">
      <pc:chgData name="Frédérique Morelle" userId="60b6adfe-39cf-4403-929c-7fc9f45e4069" providerId="ADAL" clId="{EAE1D7E8-E47B-453E-8643-C744D029124C}" dt="2021-03-25T17:39:16.133" v="10" actId="6549"/>
      <pc:docMkLst>
        <pc:docMk/>
      </pc:docMkLst>
      <pc:sldChg chg="modSp">
        <pc:chgData name="Frédérique Morelle" userId="60b6adfe-39cf-4403-929c-7fc9f45e4069" providerId="ADAL" clId="{EAE1D7E8-E47B-453E-8643-C744D029124C}" dt="2021-03-25T17:39:16.133" v="10" actId="6549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EAE1D7E8-E47B-453E-8643-C744D029124C}" dt="2021-03-25T17:39:16.133" v="10" actId="6549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25/03/2021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ker.com/literature/Industrial-Systems-Division-Europe/Catalogues/Miscellaneous/MSG11-3343UK%20ATEX.pdf" TargetMode="External"/><Relationship Id="rId2" Type="http://schemas.openxmlformats.org/officeDocument/2006/relationships/hyperlink" Target="https://www.parker.com/literature/Industrial-Systems-Division-Europe/Catalogues/Industrial%20Valves%20UK/MSG11-3500UK_Offline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17148"/>
              </p:ext>
            </p:extLst>
          </p:nvPr>
        </p:nvGraphicFramePr>
        <p:xfrm>
          <a:off x="683580" y="719666"/>
          <a:ext cx="1127319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/>
                        <a:t>MSG11-3500/UK Hydraulic Valves Industrial Standard: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https://www.parker.com/literature/Industrial-Systems-Division-Europe/Catalogues/Industrial%20Valves%20UK/MSG11-3500UK_Offline.pdf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MSG11/3343/UK Explosion-Proof Valves</a:t>
                      </a:r>
                    </a:p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https://www.parker.com/literature/Industrial-Systems-Division-Europe/Catalogues/Miscellaneous/MSG11-3343UK%20ATEX.pdf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58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C81554-8D31-46A1-ADEB-274EC341DE77}"/>
</file>

<file path=customXml/itemProps2.xml><?xml version="1.0" encoding="utf-8"?>
<ds:datastoreItem xmlns:ds="http://schemas.openxmlformats.org/officeDocument/2006/customXml" ds:itemID="{F5BD8A30-2291-463D-9707-2823ED30CB4C}"/>
</file>

<file path=customXml/itemProps3.xml><?xml version="1.0" encoding="utf-8"?>
<ds:datastoreItem xmlns:ds="http://schemas.openxmlformats.org/officeDocument/2006/customXml" ds:itemID="{DA4F81DF-A964-4B0A-82F9-77E68435A858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3</cp:revision>
  <dcterms:created xsi:type="dcterms:W3CDTF">2021-03-19T13:28:45Z</dcterms:created>
  <dcterms:modified xsi:type="dcterms:W3CDTF">2021-03-25T17:39:20Z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