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5FC2D-D128-45DF-9888-1A04D4A3903A}" v="19" dt="2021-03-25T17:26:36.367"/>
    <p1510:client id="{EAE1D7E8-E47B-453E-8643-C744D029124C}" v="11" dt="2021-03-25T17:39:16.133"/>
    <p1510:client id="{2AF99367-9A9F-4A3F-BEA3-B5618AF6F466}" v="20" dt="2021-03-25T17:52:57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EAE1D7E8-E47B-453E-8643-C744D029124C}"/>
    <pc:docChg chg="modSld">
      <pc:chgData name="Frédérique Morelle" userId="60b6adfe-39cf-4403-929c-7fc9f45e4069" providerId="ADAL" clId="{EAE1D7E8-E47B-453E-8643-C744D029124C}" dt="2021-03-25T17:39:16.133" v="10" actId="6549"/>
      <pc:docMkLst>
        <pc:docMk/>
      </pc:docMkLst>
      <pc:sldChg chg="modSp">
        <pc:chgData name="Frédérique Morelle" userId="60b6adfe-39cf-4403-929c-7fc9f45e4069" providerId="ADAL" clId="{EAE1D7E8-E47B-453E-8643-C744D029124C}" dt="2021-03-25T17:39:16.133" v="10" actId="6549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EAE1D7E8-E47B-453E-8643-C744D029124C}" dt="2021-03-25T17:39:16.133" v="10" actId="6549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2AF99367-9A9F-4A3F-BEA3-B5618AF6F466}"/>
    <pc:docChg chg="modSld">
      <pc:chgData name="Frédérique Morelle" userId="60b6adfe-39cf-4403-929c-7fc9f45e4069" providerId="ADAL" clId="{2AF99367-9A9F-4A3F-BEA3-B5618AF6F466}" dt="2021-03-25T17:52:57.230" v="19" actId="6549"/>
      <pc:docMkLst>
        <pc:docMk/>
      </pc:docMkLst>
      <pc:sldChg chg="modSp">
        <pc:chgData name="Frédérique Morelle" userId="60b6adfe-39cf-4403-929c-7fc9f45e4069" providerId="ADAL" clId="{2AF99367-9A9F-4A3F-BEA3-B5618AF6F466}" dt="2021-03-25T17:52:57.230" v="19" actId="6549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2AF99367-9A9F-4A3F-BEA3-B5618AF6F466}" dt="2021-03-25T17:52:57.230" v="19" actId="6549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ker.com/Literature/Pneumatics%20Division%20Europe/PDE-Documents/Cylinders/Parker_Pneumatic_P1F_ISO_Cylinders_Technical_Catalogue%20-%20PDE3570TCEN.pdf" TargetMode="External"/><Relationship Id="rId2" Type="http://schemas.openxmlformats.org/officeDocument/2006/relationships/hyperlink" Target="http://www.parker.com/Literature/Pneumatics%20Division%20Europe/PDE-Documents/Cylinders/Parker_Pneumatic_P1A_Mini_ISO_Cylinder_Catalogue_PDE2564TCUK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arker.com/Literature/Electromechanical%20Europe/Literature/192_300022_AC30V_Catalog.pdf" TargetMode="External"/><Relationship Id="rId5" Type="http://schemas.openxmlformats.org/officeDocument/2006/relationships/hyperlink" Target="https://www.parker.com/Literature/Electromechanical%20Europe/Literature/192_300027_AC10_Catalog.pdf" TargetMode="External"/><Relationship Id="rId4" Type="http://schemas.openxmlformats.org/officeDocument/2006/relationships/hyperlink" Target="https://www.parker.com/Literature/Pneumatics%20Division%20Europe/PDE-Documents/Valves/Parker_Pneumatic_Viking%20Xtreme_Catalogue_PDE2569TCU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245"/>
              </p:ext>
            </p:extLst>
          </p:nvPr>
        </p:nvGraphicFramePr>
        <p:xfrm>
          <a:off x="683580" y="719666"/>
          <a:ext cx="11273193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P1A catalogue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http://www.parker.com/Literature/Pneumatics%20Division%20Europe/PDE-Documents/Cylinders/Parker_Pneumatic_P1A_Mini_ISO_Cylinder_Catalogue_PDE2564TCUK.pdf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P1F catalogue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http://www.parker.com/Literature/Pneumatics%20Division%20Europe/PDE-Documents/Cylinders/Parker_Pneumatic_P1F_ISO_Cylinders_Technical_Catalogue%20-%20PDE3570TCEN.pdf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5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Viking Xtreme catalogue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https://www.parker.com/Literature/Pneumatics%20Division%20Europe/PDE-Documents/Valves/Parker_Pneumatic_Viking%20Xtreme_Catalogue_PDE2569TCUK.pdf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463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AC10 catalogue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https://www.parker.com/Literature/Electromechanical%20Europe/Literature/192_300027_AC10_Catalog.pdf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85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AC30 catalogue </a:t>
                      </a:r>
                      <a:r>
                        <a:rPr lang="fr-FR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catalogue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https://www.parker.com/Literature/Electromechanical%20Europe/Literature/192_300022_AC30V_Catalog.pdf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056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38ED9C-F652-43E0-8757-F23DBAB0F21A}"/>
</file>

<file path=customXml/itemProps2.xml><?xml version="1.0" encoding="utf-8"?>
<ds:datastoreItem xmlns:ds="http://schemas.openxmlformats.org/officeDocument/2006/customXml" ds:itemID="{C2C603C6-97AD-4117-8170-20FD34430A6C}"/>
</file>

<file path=customXml/itemProps3.xml><?xml version="1.0" encoding="utf-8"?>
<ds:datastoreItem xmlns:ds="http://schemas.openxmlformats.org/officeDocument/2006/customXml" ds:itemID="{6FBA4C8E-6B67-4F57-BC2E-0CF3DEFC64A8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3</cp:revision>
  <dcterms:created xsi:type="dcterms:W3CDTF">2021-03-19T13:28:45Z</dcterms:created>
  <dcterms:modified xsi:type="dcterms:W3CDTF">2021-03-25T17:53:02Z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