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revisionInfo.xml" ContentType="application/vnd.ms-powerpoint.revisioninfo+xml"/>
  <Override PartName="/ppt/changesInfos/changesInfo1.xml" ContentType="application/vnd.ms-powerpoint.changesinfo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D5FC2D-D128-45DF-9888-1A04D4A3903A}" v="19" dt="2021-03-25T17:26:36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édérique Morelle" userId="60b6adfe-39cf-4403-929c-7fc9f45e4069" providerId="ADAL" clId="{13D5FC2D-D128-45DF-9888-1A04D4A3903A}"/>
    <pc:docChg chg="undo custSel modSld">
      <pc:chgData name="Frédérique Morelle" userId="60b6adfe-39cf-4403-929c-7fc9f45e4069" providerId="ADAL" clId="{13D5FC2D-D128-45DF-9888-1A04D4A3903A}" dt="2021-03-25T17:26:36.367" v="15"/>
      <pc:docMkLst>
        <pc:docMk/>
      </pc:docMkLst>
      <pc:sldChg chg="addSp delSp modSp">
        <pc:chgData name="Frédérique Morelle" userId="60b6adfe-39cf-4403-929c-7fc9f45e4069" providerId="ADAL" clId="{13D5FC2D-D128-45DF-9888-1A04D4A3903A}" dt="2021-03-25T17:26:36.367" v="15"/>
        <pc:sldMkLst>
          <pc:docMk/>
          <pc:sldMk cId="2290890053" sldId="256"/>
        </pc:sldMkLst>
        <pc:graphicFrameChg chg="add del">
          <ac:chgData name="Frédérique Morelle" userId="60b6adfe-39cf-4403-929c-7fc9f45e4069" providerId="ADAL" clId="{13D5FC2D-D128-45DF-9888-1A04D4A3903A}" dt="2021-03-25T17:24:02.949" v="11" actId="478"/>
          <ac:graphicFrameMkLst>
            <pc:docMk/>
            <pc:sldMk cId="2290890053" sldId="256"/>
            <ac:graphicFrameMk id="2" creationId="{93109EF4-52D2-452D-9DD6-280EEE945CF9}"/>
          </ac:graphicFrameMkLst>
        </pc:graphicFrameChg>
        <pc:graphicFrameChg chg="mod modGraphic">
          <ac:chgData name="Frédérique Morelle" userId="60b6adfe-39cf-4403-929c-7fc9f45e4069" providerId="ADAL" clId="{13D5FC2D-D128-45DF-9888-1A04D4A3903A}" dt="2021-03-25T17:26:36.367" v="15"/>
          <ac:graphicFrameMkLst>
            <pc:docMk/>
            <pc:sldMk cId="2290890053" sldId="256"/>
            <ac:graphicFrameMk id="4" creationId="{3E8B3CBB-A03F-46FD-93E6-78540FC756B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071FCC-9169-4081-BCA4-FC65D73DC1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59869CA-93AD-49A9-820D-D43EC1288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788C1A-66BC-4012-8367-CB737D46E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23/04/2021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115783-6A1F-460C-98E7-8E8633D07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06A8AE-082E-4BB7-9AE5-F7ADA95E0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7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F598F3-1944-4515-9F27-78B4D63D0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6C3F1F-F4B5-4F10-8CB9-3D8A52DDD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6FD97D-1F3A-4297-AF6D-684F2889E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23/04/2021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BD6736-5ABF-46D2-8126-98733901A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CB4BA3-5727-4823-A13F-AEC01905E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51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71743DE-8EF8-46B8-8B1D-3C841F3CD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6C7ED3-A345-4559-B72A-ED78E0B62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ED6F35-8A13-4955-9315-E233D0AAC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23/04/2021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C1F5F6-547C-450B-9F4A-DA6A7E76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4DA22E-F08F-41F1-8F32-8AD14FBE9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377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3B981-CDEB-474E-ABA1-A8182BA2D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74E76B-99A9-4B7C-AA28-9668EA07D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318302-4162-4D65-84E8-E60D83412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23/04/2021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43747D-CC00-41CF-A9D0-38857C24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DF763A-D8B7-46EE-9FEA-F4BE58F35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03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849777-EB7D-42C1-8BBA-93883B0AC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91BFD5-42CA-4C5D-A176-979DC7F8F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AE2180-1C01-4EEF-9E18-9997D5DBD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23/04/2021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7FCC82-DA44-4C99-982E-221511651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B4CEE4-81FF-4F8D-902F-E800F00E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14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887201-88AE-4C14-A818-1B97B04C4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46C71F-508F-4AC9-8A5D-BAD7152979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AE09A6-2A24-4DC3-A30B-69602AFF2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3CD48CB-C5CD-4873-88D1-96C47B17D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23/04/2021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351B934-89F6-4EC5-A987-B6E0B231D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40B94F4-1B95-4548-BF80-2DD398E7B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93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8888C6-B2EE-4858-9807-93E0AB465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F0C717-B1AC-4F5F-8BE8-DA653E520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08BCC99-A7E0-4F36-A6DB-FD3012124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3E3AD38-FF60-493E-B02A-ED8B84D22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DD64A06-88AD-4AC8-A252-5BD569FA49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7C68B7B-608B-437D-B243-05B16E97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23/04/2021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47C316E-1A43-4364-B146-54737F9CC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FCA3AF3-BC36-4C1F-AE39-C765E290F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41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22877D-C511-4464-91D1-D4C9F3827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2236874-C2A6-4E79-AFED-CE0E2AE8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23/04/2021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F968FDC-1A56-43C5-8B77-EE10FD17B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3E8B0DB-BC26-4B4B-AEFC-878BE5334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33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CBDB242-A835-41DC-86B0-5CE7E4A4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23/04/2021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5F98049-8490-4A30-9224-96D5AC9B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99B896B-536F-4634-96EF-6167C3EC7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35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874CB2-4C5C-4694-A1FF-2F9FADBC5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516042-B702-4CAF-8D30-903F16DF1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4AC099F-A6AF-43E7-88B7-EC14D1F2A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580E80-42D3-4F3D-9276-61D8CE81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23/04/2021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266FC99-8F87-463F-8B35-4FC0201F7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988549-4188-46C6-B179-D446C238B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514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4A26E6-1D23-45D9-919C-BAB0897F5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6A01C36-835B-4DB9-9EB7-C93F8B0364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20F3DC7-44C5-4F83-BD3B-2C740C4FB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758594-F2B6-464B-A8B2-11E3F3EF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23/04/2021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ECE30B-7112-49F2-A006-64C296053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3E7BE3E-8551-4096-835C-C3CD2F6D0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55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45A363-ADD4-444E-98A7-50D39A8E6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CEA6C3-37A1-4EC9-9C2E-B37C42BB1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55A734-C77F-4CAF-BDC6-AF4B2257F0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D392C-82E7-4372-9851-529A4D7DEF55}" type="datetimeFigureOut">
              <a:rPr lang="it-IT" smtClean="0"/>
              <a:t>23/04/2021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928B8C-6ABF-4E22-A4E2-AC2B1D3C3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7BD622-21D2-4A40-A05B-7529C6529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38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rker.com/literature/HPCE/New/CAT-4100-UK.pdf" TargetMode="External"/><Relationship Id="rId2" Type="http://schemas.openxmlformats.org/officeDocument/2006/relationships/hyperlink" Target="http://parker.web2-print.com/parker_pdfs/71744/CAT_3800-PNEU_UK_2017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parker.com/literature/HPCE/New/CAT-4054-3-UK.pdf" TargetMode="External"/><Relationship Id="rId4" Type="http://schemas.openxmlformats.org/officeDocument/2006/relationships/hyperlink" Target="https://www.parker.com/literature/HPCE/New/BUL-4192-UK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E8B3CBB-A03F-46FD-93E6-78540FC75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149505"/>
              </p:ext>
            </p:extLst>
          </p:nvPr>
        </p:nvGraphicFramePr>
        <p:xfrm>
          <a:off x="683580" y="719666"/>
          <a:ext cx="11273193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523">
                  <a:extLst>
                    <a:ext uri="{9D8B030D-6E8A-4147-A177-3AD203B41FA5}">
                      <a16:colId xmlns:a16="http://schemas.microsoft.com/office/drawing/2014/main" val="1605706415"/>
                    </a:ext>
                  </a:extLst>
                </a:gridCol>
                <a:gridCol w="8928670">
                  <a:extLst>
                    <a:ext uri="{9D8B030D-6E8A-4147-A177-3AD203B41FA5}">
                      <a16:colId xmlns:a16="http://schemas.microsoft.com/office/drawing/2014/main" val="3624815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CATALOGUES/</a:t>
                      </a:r>
                    </a:p>
                    <a:p>
                      <a:r>
                        <a:rPr lang="it-IT" dirty="0"/>
                        <a:t>BROCHURE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URL’S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136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</a:rPr>
                        <a:t>Hydraulic catalogue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</a:rPr>
                        <a:t>Quick coupling systems for medium &amp; high presssure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r>
                        <a:rPr lang="en-US" sz="1200" u="sng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http://parker.web2-print.com/parker_pdfs/71744/CAT_3800-PNEU_UK_2017.pdf</a:t>
                      </a:r>
                      <a:r>
                        <a:rPr lang="en-US" sz="12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 </a:t>
                      </a:r>
                    </a:p>
                    <a:p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6756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</a:rPr>
                        <a:t>Industrial Tube fittings Europe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</a:rPr>
                        <a:t>Technical handbook . Catalogue 4100/UK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https://www.parker.com/literature/HPCE/New/CAT-4100-UK.pdf</a:t>
                      </a: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6658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</a:rPr>
                        <a:t>Senso control service junior with data logger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https://www.parker.com/literature/HPCE/New/BUL-4192-UK.pdf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2641060"/>
                  </a:ext>
                </a:extLst>
              </a:tr>
              <a:tr h="271376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</a:rPr>
                        <a:t>Senso control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</a:rPr>
                        <a:t>Diagnostic test equipment for hydraulics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https://www.parker.com/literature/HPCE/New/CAT-4054-3-UK.pdf</a:t>
                      </a: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2675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8900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AE60A7FCF2C947A9E211998353D422" ma:contentTypeVersion="7" ma:contentTypeDescription="Create a new document." ma:contentTypeScope="" ma:versionID="a1ad96295cfe2cac1ab317d798d2f813">
  <xsd:schema xmlns:xsd="http://www.w3.org/2001/XMLSchema" xmlns:xs="http://www.w3.org/2001/XMLSchema" xmlns:p="http://schemas.microsoft.com/office/2006/metadata/properties" xmlns:ns2="a8653e96-68b7-4abf-8f9b-7f2fc52fc04e" targetNamespace="http://schemas.microsoft.com/office/2006/metadata/properties" ma:root="true" ma:fieldsID="e75fe5813dddea3f68080e478be4088c" ns2:_="">
    <xsd:import namespace="a8653e96-68b7-4abf-8f9b-7f2fc52fc0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53e96-68b7-4abf-8f9b-7f2fc52fc0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D440E4-4A70-40E2-9470-BD5DE20E11D0}"/>
</file>

<file path=customXml/itemProps2.xml><?xml version="1.0" encoding="utf-8"?>
<ds:datastoreItem xmlns:ds="http://schemas.openxmlformats.org/officeDocument/2006/customXml" ds:itemID="{E707BD8A-23A8-465E-A0F1-98431AC38A23}"/>
</file>

<file path=customXml/itemProps3.xml><?xml version="1.0" encoding="utf-8"?>
<ds:datastoreItem xmlns:ds="http://schemas.openxmlformats.org/officeDocument/2006/customXml" ds:itemID="{5E6499EE-D932-44A7-9AD4-C7B5CE44352C}"/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90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Mara Rigamonti</dc:creator>
  <cp:lastModifiedBy>Frédérique Morelle</cp:lastModifiedBy>
  <cp:revision>4</cp:revision>
  <dcterms:created xsi:type="dcterms:W3CDTF">2021-03-19T13:28:45Z</dcterms:created>
  <dcterms:modified xsi:type="dcterms:W3CDTF">2021-04-23T08:37:31Z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0x0101009BAE60A7FCF2C947A9E211998353D422</vt:lpwstr>
  </property>
</Properties>
</file>