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5FC2D-D128-45DF-9888-1A04D4A3903A}" v="19" dt="2021-03-25T17:26:36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23/04/2021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ker.com/literature/HPCE/New/CAT-4100-UK.pdf" TargetMode="External"/><Relationship Id="rId2" Type="http://schemas.openxmlformats.org/officeDocument/2006/relationships/hyperlink" Target="http://parker.web2-print.com/parker_pdfs/71744/CAT_3800-PNEU_UK_2017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parker.com/literature/HPCE/New/CAT-4054-3-UK.pdf" TargetMode="External"/><Relationship Id="rId4" Type="http://schemas.openxmlformats.org/officeDocument/2006/relationships/hyperlink" Target="https://www.parker.com/literature/HPCE/New/BUL-4192-U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49505"/>
              </p:ext>
            </p:extLst>
          </p:nvPr>
        </p:nvGraphicFramePr>
        <p:xfrm>
          <a:off x="683580" y="719666"/>
          <a:ext cx="1127319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Hydraulic catalogue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Quick coupling systems for medium &amp; high presssure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en-US" sz="1200" u="sng" spc="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http://parker.web2-print.com/parker_pdfs/71744/CAT_3800-PNEU_UK_2017.pdf</a:t>
                      </a:r>
                      <a:r>
                        <a:rPr lang="en-US" sz="1200" spc="1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Industrial Tube fittings Europe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Technical handbook . Catalogue 4100/UK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https://www.parker.com/literature/HPCE/New/CAT-4100-UK.pdf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665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Senso control service junior with data logger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https://www.parker.com/literature/HPCE/New/BUL-4192-UK.pdf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641060"/>
                  </a:ext>
                </a:extLst>
              </a:tr>
              <a:tr h="27137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Senso control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>
                          <a:solidFill>
                            <a:schemeClr val="tx1"/>
                          </a:solidFill>
                        </a:rPr>
                        <a:t>Diagnostic test equipment for hydraulics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https://www.parker.com/literature/HPCE/New/CAT-4054-3-UK.pdf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6751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440E4-4A70-40E2-9470-BD5DE20E11D0}"/>
</file>

<file path=customXml/itemProps2.xml><?xml version="1.0" encoding="utf-8"?>
<ds:datastoreItem xmlns:ds="http://schemas.openxmlformats.org/officeDocument/2006/customXml" ds:itemID="{E707BD8A-23A8-465E-A0F1-98431AC38A23}"/>
</file>

<file path=customXml/itemProps3.xml><?xml version="1.0" encoding="utf-8"?>
<ds:datastoreItem xmlns:ds="http://schemas.openxmlformats.org/officeDocument/2006/customXml" ds:itemID="{5E6499EE-D932-44A7-9AD4-C7B5CE44352C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4</cp:revision>
  <dcterms:created xsi:type="dcterms:W3CDTF">2021-03-19T13:28:45Z</dcterms:created>
  <dcterms:modified xsi:type="dcterms:W3CDTF">2021-04-23T08:37:31Z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