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5FC2D-D128-45DF-9888-1A04D4A3903A}" v="19" dt="2021-03-25T17:26:36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édérique Morelle" userId="60b6adfe-39cf-4403-929c-7fc9f45e4069" providerId="ADAL" clId="{13D5FC2D-D128-45DF-9888-1A04D4A3903A}"/>
    <pc:docChg chg="undo custSel modSld">
      <pc:chgData name="Frédérique Morelle" userId="60b6adfe-39cf-4403-929c-7fc9f45e4069" providerId="ADAL" clId="{13D5FC2D-D128-45DF-9888-1A04D4A3903A}" dt="2021-03-25T17:26:36.367" v="15"/>
      <pc:docMkLst>
        <pc:docMk/>
      </pc:docMkLst>
      <pc:sldChg chg="addSp delSp modSp">
        <pc:chgData name="Frédérique Morelle" userId="60b6adfe-39cf-4403-929c-7fc9f45e4069" providerId="ADAL" clId="{13D5FC2D-D128-45DF-9888-1A04D4A3903A}" dt="2021-03-25T17:26:36.367" v="15"/>
        <pc:sldMkLst>
          <pc:docMk/>
          <pc:sldMk cId="2290890053" sldId="256"/>
        </pc:sldMkLst>
        <pc:graphicFrameChg chg="add del">
          <ac:chgData name="Frédérique Morelle" userId="60b6adfe-39cf-4403-929c-7fc9f45e4069" providerId="ADAL" clId="{13D5FC2D-D128-45DF-9888-1A04D4A3903A}" dt="2021-03-25T17:24:02.949" v="11" actId="478"/>
          <ac:graphicFrameMkLst>
            <pc:docMk/>
            <pc:sldMk cId="2290890053" sldId="256"/>
            <ac:graphicFrameMk id="2" creationId="{93109EF4-52D2-452D-9DD6-280EEE945CF9}"/>
          </ac:graphicFrameMkLst>
        </pc:graphicFrameChg>
        <pc:graphicFrameChg chg="mod modGraphic">
          <ac:chgData name="Frédérique Morelle" userId="60b6adfe-39cf-4403-929c-7fc9f45e4069" providerId="ADAL" clId="{13D5FC2D-D128-45DF-9888-1A04D4A3903A}" dt="2021-03-25T17:26:36.367" v="15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3311"/>
              </p:ext>
            </p:extLst>
          </p:nvPr>
        </p:nvGraphicFramePr>
        <p:xfrm>
          <a:off x="683580" y="719666"/>
          <a:ext cx="1127319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23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8928670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3232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Parker Hydraulic Filtration Solutions                         </a:t>
                      </a:r>
                      <a:endParaRPr lang="en-US" sz="1100" dirty="0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https://www.parker.com/Literature/Hydraulic%20Filter%20Division%20Europe/FDHB725UK%20-%20Hydraulic_Filtration_Solutions.pdf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Parker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icountPD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online particle detector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https://www.parker.com/Literature/EMHFF/ConMon/icountPD.pdf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658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Parker icountLCM20 portable particle detector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https://www.parker.com/literature/Hydraulic%20Filter/ConMon/icountLCM20.pdf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4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45AFC6-56B7-40D8-9FC6-5D4FD4F5CEA5}"/>
</file>

<file path=customXml/itemProps2.xml><?xml version="1.0" encoding="utf-8"?>
<ds:datastoreItem xmlns:ds="http://schemas.openxmlformats.org/officeDocument/2006/customXml" ds:itemID="{FA400739-EBE5-468A-8EA0-7B3E3B536B20}"/>
</file>

<file path=customXml/itemProps3.xml><?xml version="1.0" encoding="utf-8"?>
<ds:datastoreItem xmlns:ds="http://schemas.openxmlformats.org/officeDocument/2006/customXml" ds:itemID="{38543E0E-4E17-4681-A4FF-516E60F0334E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Frédérique Morelle</cp:lastModifiedBy>
  <cp:revision>3</cp:revision>
  <dcterms:created xsi:type="dcterms:W3CDTF">2021-03-19T13:28:45Z</dcterms:created>
  <dcterms:modified xsi:type="dcterms:W3CDTF">2021-03-25T17:26:39Z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